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2272784"/>
            <a:ext cx="7381875" cy="2097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Mastering Asynchronous JavaScript: Callbacks and Promises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81063" y="4748093"/>
            <a:ext cx="73818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this exploration of asynchronous JavaScript, where we'll unravel the complexities of callbacks and promises, empowering you to write clean, efficient code.</a:t>
            </a:r>
            <a:endParaRPr lang="en-US" sz="1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439108"/>
            <a:ext cx="12575500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Embrace the Power of Asynchronous JavaScript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81063" y="2641878"/>
            <a:ext cx="3217069" cy="1809869"/>
          </a:xfrm>
          <a:prstGeom prst="roundRect">
            <a:avLst>
              <a:gd name="adj" fmla="val 2086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63241" y="3295055"/>
            <a:ext cx="136208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4349829" y="2893576"/>
            <a:ext cx="51595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Understanding Callbacks and Promises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349829" y="3394234"/>
            <a:ext cx="91478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You've gained valuable insights into callbacks and promises, essential tools for managing asynchronous operations in JavaScript.</a:t>
            </a:r>
            <a:endParaRPr lang="en-US" sz="1950" dirty="0"/>
          </a:p>
        </p:txBody>
      </p:sp>
      <p:sp>
        <p:nvSpPr>
          <p:cNvPr id="7" name="Shape 5"/>
          <p:cNvSpPr/>
          <p:nvPr/>
        </p:nvSpPr>
        <p:spPr>
          <a:xfrm>
            <a:off x="4223980" y="4436507"/>
            <a:ext cx="9399508" cy="15240"/>
          </a:xfrm>
          <a:prstGeom prst="roundRect">
            <a:avLst>
              <a:gd name="adj" fmla="val 2478012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81063" y="4577596"/>
            <a:ext cx="6434138" cy="2212777"/>
          </a:xfrm>
          <a:prstGeom prst="roundRect">
            <a:avLst>
              <a:gd name="adj" fmla="val 17067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63241" y="5432227"/>
            <a:ext cx="17502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7566898" y="4829294"/>
            <a:ext cx="42395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Promises: The Better Alternative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66898" y="5329952"/>
            <a:ext cx="5930741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Promises offer a structured and cleaner approach compared to callbacks, simplifying your asynchronous JavaScript development.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230755"/>
            <a:ext cx="7837765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 Callbacks and Promises?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559254"/>
            <a:ext cx="4537115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JavaScript's Asynchronous Nature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4160639"/>
            <a:ext cx="6127075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is a dynamic language designed to handle asynchronous operations like fetching data from a server. These operations can take time, leading to delays in execution.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629882" y="3559254"/>
            <a:ext cx="4065627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Sequencing and Error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29882" y="4160639"/>
            <a:ext cx="61270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Callbacks and promises offer mechanisms to manage the order of operations and ensure proper error handling in asynchronous JavaScript.</a:t>
            </a:r>
            <a:endParaRPr lang="en-US" sz="19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147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3952161"/>
            <a:ext cx="5780961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Callback Function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81063" y="5312093"/>
            <a:ext cx="566380" cy="566380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1565" y="5427464"/>
            <a:ext cx="14525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99141" y="5312093"/>
            <a:ext cx="388965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Function Passed as Argument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9141" y="5812750"/>
            <a:ext cx="5490210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callback function is a function provided as an argument to another function, to be executed after the original function completes its task.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7441049" y="5312093"/>
            <a:ext cx="566380" cy="566380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30835" y="5427464"/>
            <a:ext cx="186690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8259127" y="5312093"/>
            <a:ext cx="3470315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Sequencing and Execution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259127" y="5812750"/>
            <a:ext cx="5490210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Callbacks allow you to control the flow of your code, ensuring that certain operations happen in a specific order and only after certain conditions are met.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2342" y="681871"/>
            <a:ext cx="7412117" cy="1374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Illustrating Callbacks in Action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2342" y="2427446"/>
            <a:ext cx="7412117" cy="5120164"/>
          </a:xfrm>
          <a:prstGeom prst="roundRect">
            <a:avLst>
              <a:gd name="adj" fmla="val 7248"/>
            </a:avLst>
          </a:prstGeom>
          <a:solidFill>
            <a:srgbClr val="004D36"/>
          </a:solidFill>
          <a:ln/>
        </p:spPr>
      </p:sp>
      <p:sp>
        <p:nvSpPr>
          <p:cNvPr id="5" name="Shape 2"/>
          <p:cNvSpPr/>
          <p:nvPr/>
        </p:nvSpPr>
        <p:spPr>
          <a:xfrm>
            <a:off x="6340078" y="2427446"/>
            <a:ext cx="7436644" cy="5120164"/>
          </a:xfrm>
          <a:prstGeom prst="roundRect">
            <a:avLst>
              <a:gd name="adj" fmla="val 725"/>
            </a:avLst>
          </a:prstGeom>
          <a:solidFill>
            <a:srgbClr val="004D36"/>
          </a:solidFill>
          <a:ln/>
        </p:spPr>
      </p:sp>
      <p:sp>
        <p:nvSpPr>
          <p:cNvPr id="6" name="Text 3"/>
          <p:cNvSpPr/>
          <p:nvPr/>
        </p:nvSpPr>
        <p:spPr>
          <a:xfrm>
            <a:off x="6587490" y="2612946"/>
            <a:ext cx="6941820" cy="4749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fetchData(callback) {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setTimeout(() =&gt; {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console.log("Data fetched from server");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callback();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}, 2000);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processData() {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console.log("Processing the data...");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endParaRPr lang="en-US" sz="1900" dirty="0"/>
          </a:p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fetchData(processData);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672114"/>
            <a:ext cx="70920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Pitfalls of Callback Hell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5670" y="2874883"/>
            <a:ext cx="3184803" cy="1809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9908" y="3761780"/>
            <a:ext cx="136208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5942171" y="3126581"/>
            <a:ext cx="3264456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Deeply Nested Callbacks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942171" y="3627239"/>
            <a:ext cx="7555468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Excessive nesting of callbacks can make your code difficult to read and manage.</a:t>
            </a:r>
            <a:endParaRPr lang="en-US" sz="1950" dirty="0"/>
          </a:p>
        </p:txBody>
      </p:sp>
      <p:sp>
        <p:nvSpPr>
          <p:cNvPr id="7" name="Shape 4"/>
          <p:cNvSpPr/>
          <p:nvPr/>
        </p:nvSpPr>
        <p:spPr>
          <a:xfrm>
            <a:off x="5753338" y="4700945"/>
            <a:ext cx="7933134" cy="15240"/>
          </a:xfrm>
          <a:prstGeom prst="roundRect">
            <a:avLst>
              <a:gd name="adj" fmla="val 2478012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209" y="4747617"/>
            <a:ext cx="6369725" cy="18098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10501" y="5400794"/>
            <a:ext cx="17502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7534632" y="4999315"/>
            <a:ext cx="3437215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Error Handling Challenges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534632" y="5499973"/>
            <a:ext cx="596300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Managing errors within deeply nested callbacks becomes increasingly complex and prone to issues.</a:t>
            </a:r>
            <a:endParaRPr lang="en-US" sz="19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574602"/>
            <a:ext cx="5796320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Callback Hell Example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67462" y="2651403"/>
            <a:ext cx="7381875" cy="4003596"/>
          </a:xfrm>
          <a:prstGeom prst="roundRect">
            <a:avLst>
              <a:gd name="adj" fmla="val 9433"/>
            </a:avLst>
          </a:prstGeom>
          <a:solidFill>
            <a:srgbClr val="004D36"/>
          </a:solidFill>
          <a:ln/>
        </p:spPr>
      </p:sp>
      <p:sp>
        <p:nvSpPr>
          <p:cNvPr id="5" name="Shape 2"/>
          <p:cNvSpPr/>
          <p:nvPr/>
        </p:nvSpPr>
        <p:spPr>
          <a:xfrm>
            <a:off x="6354961" y="2651403"/>
            <a:ext cx="7406878" cy="4003596"/>
          </a:xfrm>
          <a:prstGeom prst="roundRect">
            <a:avLst>
              <a:gd name="adj" fmla="val 943"/>
            </a:avLst>
          </a:prstGeom>
          <a:solidFill>
            <a:srgbClr val="004D36"/>
          </a:solidFill>
          <a:ln/>
        </p:spPr>
      </p:sp>
      <p:sp>
        <p:nvSpPr>
          <p:cNvPr id="6" name="Text 3"/>
          <p:cNvSpPr/>
          <p:nvPr/>
        </p:nvSpPr>
        <p:spPr>
          <a:xfrm>
            <a:off x="6606659" y="2840117"/>
            <a:ext cx="6903482" cy="3626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setTimeout(() =&gt; {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console.log("Step 1");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setTimeout(() =&gt; {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console.log("Step 2");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setTimeout(() =&gt; {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console.log("Step 3");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}, 1000);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}, 1000);</a:t>
            </a:r>
            <a:endParaRPr lang="en-US" sz="1950" dirty="0"/>
          </a:p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}, 1000);</a:t>
            </a:r>
            <a:endParaRPr lang="en-US" sz="19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353741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Enter Promises: A Cleaner Approach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462" y="3129796"/>
            <a:ext cx="629364" cy="6293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67462" y="4010858"/>
            <a:ext cx="3502104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Promises Represent Asynchronous Operations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67462" y="4861203"/>
            <a:ext cx="3502104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promise is an object that represents the eventual outcome of an asynchronous operation, which can either succeed or fail.</a:t>
            </a:r>
            <a:endParaRPr lang="en-US" sz="19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114" y="3129796"/>
            <a:ext cx="629364" cy="6293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7114" y="4010858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Promise States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47114" y="4511516"/>
            <a:ext cx="3502223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Promises have three states: Pending (in progress), Fulfilled (succeeded), and Rejected (failed).</a:t>
            </a:r>
            <a:endParaRPr lang="en-US" sz="19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1388" y="672941"/>
            <a:ext cx="5428893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Promises in Practice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341388" y="1717953"/>
            <a:ext cx="7434024" cy="5838587"/>
          </a:xfrm>
          <a:prstGeom prst="roundRect">
            <a:avLst>
              <a:gd name="adj" fmla="val 6276"/>
            </a:avLst>
          </a:prstGeom>
          <a:solidFill>
            <a:srgbClr val="004D36"/>
          </a:solidFill>
          <a:ln/>
        </p:spPr>
      </p:sp>
      <p:sp>
        <p:nvSpPr>
          <p:cNvPr id="5" name="Shape 2"/>
          <p:cNvSpPr/>
          <p:nvPr/>
        </p:nvSpPr>
        <p:spPr>
          <a:xfrm>
            <a:off x="6329243" y="1717953"/>
            <a:ext cx="7458313" cy="5838587"/>
          </a:xfrm>
          <a:prstGeom prst="roundRect">
            <a:avLst>
              <a:gd name="adj" fmla="val 628"/>
            </a:avLst>
          </a:prstGeom>
          <a:solidFill>
            <a:srgbClr val="004D36"/>
          </a:solidFill>
          <a:ln/>
        </p:spPr>
      </p:sp>
      <p:sp>
        <p:nvSpPr>
          <p:cNvPr id="6" name="Text 3"/>
          <p:cNvSpPr/>
          <p:nvPr/>
        </p:nvSpPr>
        <p:spPr>
          <a:xfrm>
            <a:off x="6573441" y="1901071"/>
            <a:ext cx="6969919" cy="5472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fetchData = new Promise((resolve, reject) =&gt; {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setTimeout(() =&gt; {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const success = true;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if (success) {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resolve("Data fetched successfully!");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 else {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reject("Error fetching data.");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}, 2000);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});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fetchData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.then(data =&gt; console.log(data))</a:t>
            </a:r>
            <a:endParaRPr lang="en-US" sz="1900" dirty="0"/>
          </a:p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.catch(error =&gt; console.error(error));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1569839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Comparing Callbacks and Promises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81063" y="3345894"/>
            <a:ext cx="7381875" cy="3313748"/>
          </a:xfrm>
          <a:prstGeom prst="roundRect">
            <a:avLst>
              <a:gd name="adj" fmla="val 11396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96302" y="3361134"/>
            <a:ext cx="7351395" cy="72009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48001" y="351972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Callback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4827508" y="351972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Promise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896302" y="4081224"/>
            <a:ext cx="7351395" cy="72009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48001" y="423981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Leads to Callback Hell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827508" y="423981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Avoids the issue</a:t>
            </a:r>
            <a:endParaRPr lang="en-US" sz="1950" dirty="0"/>
          </a:p>
        </p:txBody>
      </p:sp>
      <p:sp>
        <p:nvSpPr>
          <p:cNvPr id="11" name="Shape 8"/>
          <p:cNvSpPr/>
          <p:nvPr/>
        </p:nvSpPr>
        <p:spPr>
          <a:xfrm>
            <a:off x="896302" y="4801314"/>
            <a:ext cx="7351395" cy="72009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48001" y="495990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 Error Management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4827508" y="495990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Easier error management</a:t>
            </a:r>
            <a:endParaRPr lang="en-US" sz="1950" dirty="0"/>
          </a:p>
        </p:txBody>
      </p:sp>
      <p:sp>
        <p:nvSpPr>
          <p:cNvPr id="14" name="Shape 11"/>
          <p:cNvSpPr/>
          <p:nvPr/>
        </p:nvSpPr>
        <p:spPr>
          <a:xfrm>
            <a:off x="896302" y="5521404"/>
            <a:ext cx="7351395" cy="11229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48001" y="5679996"/>
            <a:ext cx="3168491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Less Readable Code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4827508" y="5679996"/>
            <a:ext cx="3168491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More organized and readable code</a:t>
            </a:r>
            <a:endParaRPr lang="en-US" sz="1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2024-12-15T18:24:01Z</dcterms:created>
  <dcterms:modified xsi:type="dcterms:W3CDTF">2024-12-15T18:24:01Z</dcterms:modified>
</cp:coreProperties>
</file>